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  <p:sldMasterId id="2147483675" r:id="rId3"/>
    <p:sldMasterId id="2147483683" r:id="rId4"/>
  </p:sldMasterIdLst>
  <p:notesMasterIdLst>
    <p:notesMasterId r:id="rId8"/>
  </p:notesMasterIdLst>
  <p:sldIdLst>
    <p:sldId id="256" r:id="rId5"/>
    <p:sldId id="258" r:id="rId6"/>
    <p:sldId id="257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 Zhukova" initials="M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8DB3"/>
    <a:srgbClr val="1C6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 varScale="1">
        <p:scale>
          <a:sx n="141" d="100"/>
          <a:sy n="141" d="100"/>
        </p:scale>
        <p:origin x="14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9FE17-E757-4D32-A71B-28106AFBC87D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0FE26-66CF-4167-BCAF-3893B646D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31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0FE26-66CF-4167-BCAF-3893B646D7F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71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 descr="ITMO_logo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894" y="1329612"/>
            <a:ext cx="4094212" cy="223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27384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5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53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5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53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/>
          </p:nvPr>
        </p:nvSpPr>
        <p:spPr>
          <a:xfrm>
            <a:off x="457205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/>
          </p:nvPr>
        </p:nvSpPr>
        <p:spPr>
          <a:xfrm>
            <a:off x="3275823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6085710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/>
          </p:nvPr>
        </p:nvSpPr>
        <p:spPr>
          <a:xfrm>
            <a:off x="457205" y="4472765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/>
          </p:nvPr>
        </p:nvSpPr>
        <p:spPr>
          <a:xfrm>
            <a:off x="3275823" y="4472765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/>
          </p:nvPr>
        </p:nvSpPr>
        <p:spPr>
          <a:xfrm>
            <a:off x="6085710" y="4472765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927384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5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53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/>
          </p:nvPr>
        </p:nvSpPr>
        <p:spPr>
          <a:xfrm>
            <a:off x="457205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/>
          </p:nvPr>
        </p:nvSpPr>
        <p:spPr>
          <a:xfrm>
            <a:off x="3275823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6085710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927384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759939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27385"/>
            <a:ext cx="6273934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3" name="Picture 2" descr="слоган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542" y="3807306"/>
            <a:ext cx="2412864" cy="134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339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9938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9938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047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759939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7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9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7501"/>
            <a:ext cx="8229600" cy="62031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945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27385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55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55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/>
          </p:nvPr>
        </p:nvSpPr>
        <p:spPr>
          <a:xfrm>
            <a:off x="457207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/>
          </p:nvPr>
        </p:nvSpPr>
        <p:spPr>
          <a:xfrm>
            <a:off x="3275825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6085712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/>
          </p:nvPr>
        </p:nvSpPr>
        <p:spPr>
          <a:xfrm>
            <a:off x="457207" y="4472766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/>
          </p:nvPr>
        </p:nvSpPr>
        <p:spPr>
          <a:xfrm>
            <a:off x="3275825" y="4472766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/>
          </p:nvPr>
        </p:nvSpPr>
        <p:spPr>
          <a:xfrm>
            <a:off x="6085712" y="4472766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81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927385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55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/>
          </p:nvPr>
        </p:nvSpPr>
        <p:spPr>
          <a:xfrm>
            <a:off x="457207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/>
          </p:nvPr>
        </p:nvSpPr>
        <p:spPr>
          <a:xfrm>
            <a:off x="3275825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6085712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210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927385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759939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2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 descr="ITMO_logo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894" y="427239"/>
            <a:ext cx="4094212" cy="223851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222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3" name="Picture 2" descr="слоган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542" y="3807306"/>
            <a:ext cx="2412864" cy="1349998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6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78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8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8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6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457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9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8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10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502"/>
            <a:ext cx="8229600" cy="620315"/>
          </a:xfrm>
        </p:spPr>
        <p:txBody>
          <a:bodyPr/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959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6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5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5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27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14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9" y="4472767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27" y="4472767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14" y="4472767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8454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6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5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27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14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 smtClean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4185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6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9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4870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2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pic>
        <p:nvPicPr>
          <p:cNvPr id="4" name="Picture 3" descr="ITMO_logo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479550" cy="701999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Финал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TMO_logo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183" y="393397"/>
            <a:ext cx="2267634" cy="123982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3635030A-696B-4BB6-9031-E6C37D3C1D3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EFD8E4-3B70-4E62-8611-DB6A7255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18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27384"/>
            <a:ext cx="6273934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3" name="Picture 2" descr="слоган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542" y="3807306"/>
            <a:ext cx="2412864" cy="134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9938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9938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759939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8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7500"/>
            <a:ext cx="8229600" cy="62031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40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4.xml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"/>
            <a:ext cx="9144000" cy="593547"/>
          </a:xfrm>
          <a:prstGeom prst="rect">
            <a:avLst/>
          </a:prstGeom>
          <a:solidFill>
            <a:srgbClr val="0230A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pic>
        <p:nvPicPr>
          <p:cNvPr id="6" name="Picture 5" descr="ITMO_logo3.png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"/>
          <a:stretch/>
        </p:blipFill>
        <p:spPr>
          <a:xfrm>
            <a:off x="3" y="-39049"/>
            <a:ext cx="3322163" cy="6791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3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9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2"/>
            <a:ext cx="9144000" cy="593547"/>
          </a:xfrm>
          <a:prstGeom prst="rect">
            <a:avLst/>
          </a:prstGeom>
          <a:solidFill>
            <a:srgbClr val="0230A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err="1" smtClean="0">
              <a:solidFill>
                <a:srgbClr val="FFFFFF"/>
              </a:solidFill>
              <a:latin typeface="Verdana" pitchFamily="34" charset="0"/>
            </a:endParaRPr>
          </a:p>
        </p:txBody>
      </p:sp>
      <p:pic>
        <p:nvPicPr>
          <p:cNvPr id="6" name="Picture 5" descr="ITMO_logo3.png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"/>
          <a:stretch/>
        </p:blipFill>
        <p:spPr>
          <a:xfrm>
            <a:off x="5" y="-39049"/>
            <a:ext cx="3322163" cy="6791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4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50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>
              <a:solidFill>
                <a:srgbClr val="0230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18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2"/>
            <a:ext cx="9144000" cy="593547"/>
          </a:xfrm>
          <a:prstGeom prst="rect">
            <a:avLst/>
          </a:prstGeom>
          <a:solidFill>
            <a:srgbClr val="0230A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err="1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5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51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>
              <a:solidFill>
                <a:srgbClr val="0230AC"/>
              </a:solidFill>
            </a:endParaRPr>
          </a:p>
        </p:txBody>
      </p:sp>
      <p:pic>
        <p:nvPicPr>
          <p:cNvPr id="7" name="Picture 6" descr="ITMO_logo3_RU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3630254" cy="59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15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9.png"/><Relationship Id="rId4" Type="http://schemas.openxmlformats.org/officeDocument/2006/relationships/hyperlink" Target="https://qrkodgenerator.ru/contact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долина, каньон&#10;&#10;Автоматически созданное описание">
            <a:extLst>
              <a:ext uri="{FF2B5EF4-FFF2-40B4-BE49-F238E27FC236}">
                <a16:creationId xmlns:a16="http://schemas.microsoft.com/office/drawing/2014/main" id="{B93AC77A-FAA8-46F4-9C40-A391FF0D85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6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123478"/>
            <a:ext cx="7772400" cy="64807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Название доклада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699542"/>
            <a:ext cx="6400800" cy="648072"/>
          </a:xfrm>
        </p:spPr>
        <p:txBody>
          <a:bodyPr/>
          <a:lstStyle/>
          <a:p>
            <a:r>
              <a:rPr lang="ru-RU" dirty="0" smtClean="0">
                <a:solidFill>
                  <a:srgbClr val="1C679A"/>
                </a:solidFill>
              </a:rPr>
              <a:t>ФИО авторов, Организация, Город, Страна</a:t>
            </a:r>
            <a:endParaRPr lang="ru-RU" dirty="0">
              <a:solidFill>
                <a:srgbClr val="1C679A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84900" y="183449"/>
            <a:ext cx="576000" cy="5760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1548" y="1069628"/>
            <a:ext cx="2209259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Номер постера из программы</a:t>
            </a:r>
            <a:endParaRPr lang="ru-RU" sz="1200" i="1" dirty="0"/>
          </a:p>
        </p:txBody>
      </p:sp>
      <p:cxnSp>
        <p:nvCxnSpPr>
          <p:cNvPr id="9" name="Скругленная соединительная линия 8"/>
          <p:cNvCxnSpPr>
            <a:stCxn id="7" idx="2"/>
            <a:endCxn id="6" idx="2"/>
          </p:cNvCxnSpPr>
          <p:nvPr/>
        </p:nvCxnSpPr>
        <p:spPr>
          <a:xfrm rot="5400000" flipH="1">
            <a:off x="392966" y="263415"/>
            <a:ext cx="875146" cy="1291278"/>
          </a:xfrm>
          <a:prstGeom prst="curvedConnector4">
            <a:avLst>
              <a:gd name="adj1" fmla="val -26121"/>
              <a:gd name="adj2" fmla="val 117703"/>
            </a:avLst>
          </a:prstGeom>
          <a:ln w="9525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Группа 24"/>
          <p:cNvGrpSpPr/>
          <p:nvPr/>
        </p:nvGrpSpPr>
        <p:grpSpPr>
          <a:xfrm>
            <a:off x="333396" y="1275606"/>
            <a:ext cx="8477208" cy="3384376"/>
            <a:chOff x="251520" y="1275606"/>
            <a:chExt cx="8477208" cy="36000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251520" y="1275606"/>
              <a:ext cx="4140000" cy="3600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5536" y="1419622"/>
              <a:ext cx="36724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Цели, актуальность </a:t>
              </a:r>
            </a:p>
            <a:p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588728" y="1275606"/>
              <a:ext cx="4140000" cy="3600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732744" y="1419622"/>
              <a:ext cx="36724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Результаты </a:t>
              </a:r>
            </a:p>
            <a:p>
              <a:endParaRPr lang="ru-RU" dirty="0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739239" y="4753475"/>
            <a:ext cx="81866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/>
              <a:t> XVIII МНК Оптические технологии в телекоммуникациях </a:t>
            </a:r>
            <a:r>
              <a:rPr lang="ru-RU" sz="1400" i="1" dirty="0" smtClean="0"/>
              <a:t>– ОТТ-2020                            </a:t>
            </a:r>
            <a:r>
              <a:rPr lang="en-US" sz="1400" i="1" dirty="0" smtClean="0"/>
              <a:t>online </a:t>
            </a:r>
            <a:r>
              <a:rPr lang="ru-RU" sz="1400" i="1" dirty="0" smtClean="0"/>
              <a:t>постер</a:t>
            </a:r>
            <a:endParaRPr lang="ru-RU" sz="1400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345" y="339502"/>
            <a:ext cx="9017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892480" y="4803998"/>
            <a:ext cx="191222" cy="273844"/>
          </a:xfrm>
        </p:spPr>
        <p:txBody>
          <a:bodyPr/>
          <a:lstStyle/>
          <a:p>
            <a:fld id="{27EFD8E4-3B70-4E62-8611-DB6A7255FD7C}" type="slidenum">
              <a:rPr lang="ru-RU" smtClean="0"/>
              <a:t>1</a:t>
            </a:fld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83" y="4690760"/>
            <a:ext cx="639921" cy="4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Изображение выглядит как долина, каньон&#10;&#10;Автоматически созданное описание">
            <a:extLst>
              <a:ext uri="{FF2B5EF4-FFF2-40B4-BE49-F238E27FC236}">
                <a16:creationId xmlns:a16="http://schemas.microsoft.com/office/drawing/2014/main" id="{B93AC77A-FAA8-46F4-9C40-A391FF0D85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6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123478"/>
            <a:ext cx="7772400" cy="64807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Название доклада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699542"/>
            <a:ext cx="6400800" cy="648072"/>
          </a:xfrm>
        </p:spPr>
        <p:txBody>
          <a:bodyPr/>
          <a:lstStyle/>
          <a:p>
            <a:r>
              <a:rPr lang="ru-RU" dirty="0" smtClean="0">
                <a:solidFill>
                  <a:srgbClr val="1C679A"/>
                </a:solidFill>
              </a:rPr>
              <a:t>ФИО авторов, Организация, Город, Страна</a:t>
            </a:r>
            <a:endParaRPr lang="ru-RU" dirty="0">
              <a:solidFill>
                <a:srgbClr val="1C679A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84900" y="183449"/>
            <a:ext cx="576000" cy="5760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33396" y="1029634"/>
            <a:ext cx="2209259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Номер постера из программы</a:t>
            </a:r>
            <a:endParaRPr lang="ru-RU" sz="1200" i="1" dirty="0"/>
          </a:p>
        </p:txBody>
      </p:sp>
      <p:cxnSp>
        <p:nvCxnSpPr>
          <p:cNvPr id="9" name="Скругленная соединительная линия 8"/>
          <p:cNvCxnSpPr>
            <a:stCxn id="7" idx="2"/>
            <a:endCxn id="6" idx="2"/>
          </p:cNvCxnSpPr>
          <p:nvPr/>
        </p:nvCxnSpPr>
        <p:spPr>
          <a:xfrm rot="5400000" flipH="1">
            <a:off x="393887" y="262494"/>
            <a:ext cx="835152" cy="1253126"/>
          </a:xfrm>
          <a:prstGeom prst="curvedConnector4">
            <a:avLst>
              <a:gd name="adj1" fmla="val -27372"/>
              <a:gd name="adj2" fmla="val 118242"/>
            </a:avLst>
          </a:prstGeom>
          <a:ln w="9525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Группа 24"/>
          <p:cNvGrpSpPr/>
          <p:nvPr/>
        </p:nvGrpSpPr>
        <p:grpSpPr>
          <a:xfrm>
            <a:off x="333396" y="1275606"/>
            <a:ext cx="8477208" cy="3384376"/>
            <a:chOff x="251520" y="1275606"/>
            <a:chExt cx="8477208" cy="36000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251520" y="1275606"/>
              <a:ext cx="4140000" cy="3600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5536" y="1419622"/>
              <a:ext cx="3672408" cy="392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Результаты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588728" y="1275606"/>
              <a:ext cx="4140000" cy="3600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732744" y="1419622"/>
              <a:ext cx="36724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Результаты </a:t>
              </a:r>
            </a:p>
            <a:p>
              <a:endParaRPr lang="ru-RU" dirty="0"/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345" y="339502"/>
            <a:ext cx="9017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203848" y="2506129"/>
            <a:ext cx="270631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Опционально – может быть больше </a:t>
            </a:r>
            <a:br>
              <a:rPr lang="ru-RU" sz="1200" i="1" dirty="0" smtClean="0"/>
            </a:br>
            <a:r>
              <a:rPr lang="ru-RU" sz="1200" i="1" dirty="0" smtClean="0"/>
              <a:t>таких слайдов или меньше</a:t>
            </a:r>
            <a:endParaRPr lang="ru-RU" sz="1200" i="1" dirty="0"/>
          </a:p>
        </p:txBody>
      </p:sp>
      <p:sp>
        <p:nvSpPr>
          <p:cNvPr id="1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892480" y="4803998"/>
            <a:ext cx="191222" cy="273844"/>
          </a:xfrm>
        </p:spPr>
        <p:txBody>
          <a:bodyPr/>
          <a:lstStyle/>
          <a:p>
            <a:fld id="{27EFD8E4-3B70-4E62-8611-DB6A7255FD7C}" type="slidenum">
              <a:rPr lang="ru-RU" smtClean="0"/>
              <a:t>2</a:t>
            </a:fld>
            <a:endParaRPr lang="ru-RU" dirty="0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83" y="4690760"/>
            <a:ext cx="639921" cy="401270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739239" y="4753475"/>
            <a:ext cx="81866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/>
              <a:t> XVIII МНК Оптические технологии в телекоммуникациях </a:t>
            </a:r>
            <a:r>
              <a:rPr lang="ru-RU" sz="1400" i="1" dirty="0" smtClean="0"/>
              <a:t>– ОТТ-2020                            </a:t>
            </a:r>
            <a:r>
              <a:rPr lang="en-US" sz="1400" i="1" dirty="0" smtClean="0"/>
              <a:t>online </a:t>
            </a:r>
            <a:r>
              <a:rPr lang="ru-RU" sz="1400" i="1" dirty="0" smtClean="0"/>
              <a:t>постер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82427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696" y="2626124"/>
            <a:ext cx="871272" cy="871272"/>
          </a:xfrm>
          <a:prstGeom prst="rect">
            <a:avLst/>
          </a:prstGeom>
        </p:spPr>
      </p:pic>
      <p:pic>
        <p:nvPicPr>
          <p:cNvPr id="35" name="Рисунок 34" descr="Изображение выглядит как долина, каньон&#10;&#10;Автоматически созданное описание">
            <a:extLst>
              <a:ext uri="{FF2B5EF4-FFF2-40B4-BE49-F238E27FC236}">
                <a16:creationId xmlns:a16="http://schemas.microsoft.com/office/drawing/2014/main" id="{B93AC77A-FAA8-46F4-9C40-A391FF0D85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6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123478"/>
            <a:ext cx="7772400" cy="64807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Название доклада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699542"/>
            <a:ext cx="6400800" cy="648072"/>
          </a:xfrm>
        </p:spPr>
        <p:txBody>
          <a:bodyPr/>
          <a:lstStyle/>
          <a:p>
            <a:r>
              <a:rPr lang="ru-RU" dirty="0" smtClean="0">
                <a:solidFill>
                  <a:srgbClr val="1C679A"/>
                </a:solidFill>
              </a:rPr>
              <a:t>ФИО авторов, Организация, Город, Страна</a:t>
            </a:r>
            <a:endParaRPr lang="ru-RU" dirty="0">
              <a:solidFill>
                <a:srgbClr val="1C679A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84900" y="183449"/>
            <a:ext cx="576000" cy="5760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1548" y="1070615"/>
            <a:ext cx="2209259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Номер постера из программы</a:t>
            </a:r>
            <a:endParaRPr lang="ru-RU" sz="1200" i="1" dirty="0"/>
          </a:p>
        </p:txBody>
      </p:sp>
      <p:cxnSp>
        <p:nvCxnSpPr>
          <p:cNvPr id="9" name="Скругленная соединительная линия 8"/>
          <p:cNvCxnSpPr>
            <a:stCxn id="7" idx="2"/>
            <a:endCxn id="6" idx="2"/>
          </p:cNvCxnSpPr>
          <p:nvPr/>
        </p:nvCxnSpPr>
        <p:spPr>
          <a:xfrm rot="5400000" flipH="1">
            <a:off x="392472" y="263909"/>
            <a:ext cx="876133" cy="1291278"/>
          </a:xfrm>
          <a:prstGeom prst="curvedConnector4">
            <a:avLst>
              <a:gd name="adj1" fmla="val -26092"/>
              <a:gd name="adj2" fmla="val 117703"/>
            </a:avLst>
          </a:prstGeom>
          <a:ln w="9525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Группа 24"/>
          <p:cNvGrpSpPr/>
          <p:nvPr/>
        </p:nvGrpSpPr>
        <p:grpSpPr>
          <a:xfrm>
            <a:off x="333396" y="1275607"/>
            <a:ext cx="8477208" cy="3384376"/>
            <a:chOff x="251520" y="1275606"/>
            <a:chExt cx="8477208" cy="36000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251520" y="1275606"/>
              <a:ext cx="4140000" cy="36000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5536" y="1352201"/>
              <a:ext cx="36724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Результаты</a:t>
              </a:r>
            </a:p>
            <a:p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588728" y="1275606"/>
              <a:ext cx="4140000" cy="1296144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732744" y="1352201"/>
              <a:ext cx="36724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Выводы</a:t>
              </a:r>
            </a:p>
            <a:p>
              <a:endParaRPr lang="ru-RU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811172" y="3075806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78DB3"/>
                </a:solidFill>
              </a:rPr>
              <a:t>e-mail </a:t>
            </a:r>
            <a:r>
              <a:rPr lang="ru-RU" sz="1400" dirty="0" smtClean="0">
                <a:solidFill>
                  <a:srgbClr val="378DB3"/>
                </a:solidFill>
              </a:rPr>
              <a:t>для вопросов и обсуждения</a:t>
            </a:r>
            <a:endParaRPr lang="ru-RU" sz="1400" dirty="0">
              <a:solidFill>
                <a:srgbClr val="378DB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00492" y="2865959"/>
            <a:ext cx="4473396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Создание </a:t>
            </a:r>
            <a:r>
              <a:rPr lang="en-US" sz="1200" i="1" dirty="0" smtClean="0"/>
              <a:t>QR </a:t>
            </a:r>
            <a:r>
              <a:rPr lang="ru-RU" sz="1200" i="1" dirty="0" smtClean="0"/>
              <a:t>кода по ссылке </a:t>
            </a:r>
            <a:r>
              <a:rPr lang="en-US" sz="1200" i="1" dirty="0">
                <a:hlinkClick r:id="rId4"/>
              </a:rPr>
              <a:t>https://</a:t>
            </a:r>
            <a:r>
              <a:rPr lang="en-US" sz="1200" i="1" dirty="0" smtClean="0">
                <a:hlinkClick r:id="rId4"/>
              </a:rPr>
              <a:t>qrkodgenerator.ru/contact.php</a:t>
            </a:r>
            <a:r>
              <a:rPr lang="en-US" sz="1200" i="1" dirty="0" smtClean="0"/>
              <a:t> </a:t>
            </a:r>
            <a:r>
              <a:rPr lang="ru-RU" sz="1200" i="1" dirty="0" smtClean="0"/>
              <a:t>  </a:t>
            </a:r>
            <a:endParaRPr lang="ru-RU" sz="1200" i="1" dirty="0"/>
          </a:p>
        </p:txBody>
      </p:sp>
      <p:cxnSp>
        <p:nvCxnSpPr>
          <p:cNvPr id="3" name="Скругленная соединительная линия 2"/>
          <p:cNvCxnSpPr>
            <a:stCxn id="16" idx="0"/>
            <a:endCxn id="15" idx="3"/>
          </p:cNvCxnSpPr>
          <p:nvPr/>
        </p:nvCxnSpPr>
        <p:spPr>
          <a:xfrm rot="16200000" flipH="1" flipV="1">
            <a:off x="9678517" y="1671022"/>
            <a:ext cx="363736" cy="2753610"/>
          </a:xfrm>
          <a:prstGeom prst="curvedConnector4">
            <a:avLst>
              <a:gd name="adj1" fmla="val -62848"/>
              <a:gd name="adj2" fmla="val 9061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7"/>
          <p:cNvGrpSpPr/>
          <p:nvPr/>
        </p:nvGrpSpPr>
        <p:grpSpPr>
          <a:xfrm>
            <a:off x="4670604" y="3538016"/>
            <a:ext cx="4140000" cy="1132993"/>
            <a:chOff x="4670604" y="3742613"/>
            <a:chExt cx="4140000" cy="1132993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4670604" y="3784459"/>
              <a:ext cx="4140000" cy="1091147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713784" y="3742613"/>
              <a:ext cx="393579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Гранты, основные </a:t>
              </a:r>
              <a:r>
                <a:rPr lang="ru-RU" dirty="0" smtClean="0"/>
                <a:t>публикации, благодарности</a:t>
              </a:r>
              <a:endParaRPr lang="ru-RU" dirty="0" smtClean="0"/>
            </a:p>
            <a:p>
              <a:endParaRPr lang="ru-RU" dirty="0"/>
            </a:p>
          </p:txBody>
        </p:sp>
      </p:grp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345" y="339502"/>
            <a:ext cx="9017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892480" y="4803998"/>
            <a:ext cx="191222" cy="273844"/>
          </a:xfrm>
        </p:spPr>
        <p:txBody>
          <a:bodyPr/>
          <a:lstStyle/>
          <a:p>
            <a:fld id="{27EFD8E4-3B70-4E62-8611-DB6A7255FD7C}" type="slidenum">
              <a:rPr lang="ru-RU" smtClean="0"/>
              <a:t>3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01701" y="3229693"/>
            <a:ext cx="4472187" cy="2158091"/>
          </a:xfrm>
          <a:prstGeom prst="rect">
            <a:avLst/>
          </a:prstGeom>
        </p:spPr>
      </p:pic>
      <p:cxnSp>
        <p:nvCxnSpPr>
          <p:cNvPr id="10" name="Скругленная соединительная линия 9"/>
          <p:cNvCxnSpPr/>
          <p:nvPr/>
        </p:nvCxnSpPr>
        <p:spPr>
          <a:xfrm rot="10800000">
            <a:off x="8604448" y="3229696"/>
            <a:ext cx="1152128" cy="1009381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4670604" y="2571750"/>
            <a:ext cx="4140000" cy="937781"/>
            <a:chOff x="4670604" y="2715766"/>
            <a:chExt cx="4140000" cy="937781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4670604" y="2715766"/>
              <a:ext cx="4140000" cy="93778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18380" y="2798625"/>
              <a:ext cx="36724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Контакты</a:t>
              </a:r>
            </a:p>
            <a:p>
              <a:endParaRPr lang="ru-RU" dirty="0"/>
            </a:p>
          </p:txBody>
        </p:sp>
      </p:grpSp>
      <p:pic>
        <p:nvPicPr>
          <p:cNvPr id="37" name="Рисунок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83" y="4690760"/>
            <a:ext cx="639921" cy="401270"/>
          </a:xfrm>
          <a:prstGeom prst="rect">
            <a:avLst/>
          </a:prstGeom>
        </p:spPr>
      </p:pic>
      <p:sp>
        <p:nvSpPr>
          <p:cNvPr id="38" name="Прямоугольник 37"/>
          <p:cNvSpPr/>
          <p:nvPr/>
        </p:nvSpPr>
        <p:spPr>
          <a:xfrm>
            <a:off x="739239" y="4753475"/>
            <a:ext cx="81866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/>
              <a:t> XVIII МНК Оптические технологии в телекоммуникациях </a:t>
            </a:r>
            <a:r>
              <a:rPr lang="ru-RU" sz="1400" i="1" dirty="0" smtClean="0"/>
              <a:t>– ОТТ-2020                            </a:t>
            </a:r>
            <a:r>
              <a:rPr lang="en-US" sz="1400" i="1" dirty="0" smtClean="0"/>
              <a:t>online </a:t>
            </a:r>
            <a:r>
              <a:rPr lang="ru-RU" sz="1400" i="1" dirty="0" smtClean="0"/>
              <a:t>постер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8649090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_ИТМО_2019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Тема_ИТМО_2019</Template>
  <TotalTime>4674</TotalTime>
  <Words>120</Words>
  <Application>Microsoft Office PowerPoint</Application>
  <PresentationFormat>Экран (16:9)</PresentationFormat>
  <Paragraphs>30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Verdana</vt:lpstr>
      <vt:lpstr>Тема_ИТМО_2019</vt:lpstr>
      <vt:lpstr>1_Cover</vt:lpstr>
      <vt:lpstr>2_Cover</vt:lpstr>
      <vt:lpstr>4_Cover</vt:lpstr>
      <vt:lpstr>Название доклада</vt:lpstr>
      <vt:lpstr>Название доклада</vt:lpstr>
      <vt:lpstr>Название доклада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доклада</dc:title>
  <dc:creator>Maria Zhukova</dc:creator>
  <cp:lastModifiedBy>Губарева Ольга Юрьевна</cp:lastModifiedBy>
  <cp:revision>16</cp:revision>
  <dcterms:created xsi:type="dcterms:W3CDTF">2020-09-09T13:16:18Z</dcterms:created>
  <dcterms:modified xsi:type="dcterms:W3CDTF">2020-10-26T15:16:51Z</dcterms:modified>
</cp:coreProperties>
</file>